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56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66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92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34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98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58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97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28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85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E408-DE95-4D62-ABA7-71E2249602F3}" type="datetimeFigureOut">
              <a:rPr lang="fr-FR" smtClean="0"/>
              <a:t>11/04/2024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6B82-800C-457E-AD7F-B26C4E9BE6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5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.lescornet@thalesgroup.com" TargetMode="External"/><Relationship Id="rId2" Type="http://schemas.openxmlformats.org/officeDocument/2006/relationships/hyperlink" Target="mailto:Damien.gautierdelahaut@thalesgroup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int-quentin-en-yvelines.iledeloisirs.fr/comment-venir-sur-lile-de-loisir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6773" y="242922"/>
            <a:ext cx="7654015" cy="830997"/>
          </a:xfrm>
        </p:spPr>
        <p:txBody>
          <a:bodyPr wrap="square" lIns="0" tIns="0" bIns="0">
            <a:spAutoFit/>
          </a:bodyPr>
          <a:lstStyle/>
          <a:p>
            <a:r>
              <a:rPr lang="fr-FR" dirty="0" smtClean="0"/>
              <a:t>Journée voile en famille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93113" y="1073918"/>
            <a:ext cx="5772110" cy="5784082"/>
          </a:xfrm>
        </p:spPr>
        <p:txBody>
          <a:bodyPr>
            <a:noAutofit/>
          </a:bodyPr>
          <a:lstStyle/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/>
              <a:t>L’USTR </a:t>
            </a:r>
            <a:r>
              <a:rPr lang="fr-FR" sz="1800" dirty="0" smtClean="0"/>
              <a:t>a </a:t>
            </a:r>
            <a:r>
              <a:rPr lang="fr-FR" sz="1800" dirty="0"/>
              <a:t>le plaisir de vous convier à </a:t>
            </a:r>
            <a:endParaRPr lang="fr-FR" sz="1800" dirty="0" smtClean="0"/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/>
              <a:t>une </a:t>
            </a:r>
            <a:r>
              <a:rPr lang="fr-FR" sz="1800" dirty="0"/>
              <a:t>journée voile en famille </a:t>
            </a:r>
            <a:endParaRPr lang="fr-FR" sz="1800" dirty="0" smtClean="0"/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b="1" dirty="0" smtClean="0"/>
              <a:t>Le dimanche </a:t>
            </a:r>
            <a:r>
              <a:rPr lang="fr-FR" sz="1800" b="1" dirty="0"/>
              <a:t>9 juin </a:t>
            </a:r>
            <a:endParaRPr lang="fr-FR" sz="1800" b="1" dirty="0" smtClean="0"/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/>
              <a:t>sur </a:t>
            </a:r>
            <a:r>
              <a:rPr lang="fr-FR" sz="1800" dirty="0"/>
              <a:t>la base de loisirs de Saint Quentin en Yvelines</a:t>
            </a:r>
            <a:r>
              <a:rPr lang="fr-FR" sz="1800" dirty="0" smtClean="0"/>
              <a:t>.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/>
              <a:t>Au </a:t>
            </a:r>
            <a:r>
              <a:rPr lang="fr-FR" sz="1800" dirty="0"/>
              <a:t>programme : 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/>
              <a:t>Accueil des participants dès 9h30 pour gréer les bateaux. 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/>
              <a:t>De 10h à 12h navigation à tour de rôle sur plusieurs types de </a:t>
            </a:r>
            <a:r>
              <a:rPr lang="fr-FR" sz="1800" dirty="0" smtClean="0"/>
              <a:t>bateaux, avec ou sans accompagnateur sur:</a:t>
            </a:r>
            <a:endParaRPr lang="fr-FR" sz="1800" dirty="0"/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/>
              <a:t>d</a:t>
            </a:r>
            <a:r>
              <a:rPr lang="fr-FR" sz="1800" dirty="0" smtClean="0"/>
              <a:t>es catamarans </a:t>
            </a:r>
            <a:r>
              <a:rPr lang="fr-FR" sz="1800" dirty="0" err="1" smtClean="0"/>
              <a:t>Hobie</a:t>
            </a:r>
            <a:r>
              <a:rPr lang="fr-FR" sz="1800" dirty="0" smtClean="0"/>
              <a:t> T1, </a:t>
            </a:r>
            <a:r>
              <a:rPr lang="fr-FR" sz="1800" dirty="0"/>
              <a:t>d</a:t>
            </a:r>
            <a:r>
              <a:rPr lang="fr-FR" sz="1800" dirty="0" smtClean="0"/>
              <a:t>es Lasers Bahia, des Lasers, des planches à voile.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/>
              <a:t>Petit arrêt à midi pour déjeuner.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/>
              <a:t>La base de loisirs dispose d’un très bon restaurant mais chacun pourra prévoir son pique nique.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/>
              <a:t>Reprise des activités véliques entre 14h et 16h</a:t>
            </a:r>
            <a:r>
              <a:rPr lang="fr-FR" sz="1800" dirty="0" smtClean="0"/>
              <a:t>.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800" dirty="0" smtClean="0"/>
              <a:t>Merci de vous inscrire avant le 10 mai !</a:t>
            </a:r>
            <a:endParaRPr lang="fr-FR" sz="1800" dirty="0" smtClean="0"/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223" y="4372340"/>
            <a:ext cx="3045949" cy="204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48" y="322845"/>
            <a:ext cx="2346325" cy="353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3" y="4254371"/>
            <a:ext cx="2880360" cy="215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24" y="182848"/>
            <a:ext cx="957749" cy="9511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10" y="1133992"/>
            <a:ext cx="3091215" cy="23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355658" y="572554"/>
            <a:ext cx="4801131" cy="54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600" dirty="0"/>
              <a:t>L’activité est offerte par l’USTR.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600" dirty="0"/>
              <a:t>En cas d’inscription, Il est demandé un chèque de 10€ à l’ordre de </a:t>
            </a:r>
            <a:r>
              <a:rPr lang="fr-FR" sz="1600" dirty="0" smtClean="0"/>
              <a:t>l’USTR</a:t>
            </a:r>
            <a:r>
              <a:rPr lang="fr-FR" sz="1600" dirty="0"/>
              <a:t> pour officialiser </a:t>
            </a:r>
            <a:r>
              <a:rPr lang="fr-FR" sz="1600" dirty="0" smtClean="0"/>
              <a:t>l’inscription, </a:t>
            </a:r>
            <a:r>
              <a:rPr lang="fr-FR" sz="1600" dirty="0"/>
              <a:t>à remettre à </a:t>
            </a:r>
            <a:r>
              <a:rPr lang="fr-FR" sz="1600" dirty="0" smtClean="0"/>
              <a:t>: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600" dirty="0" smtClean="0"/>
              <a:t>Damien </a:t>
            </a:r>
            <a:r>
              <a:rPr lang="fr-FR" sz="1600" dirty="0"/>
              <a:t>Gautier de </a:t>
            </a:r>
            <a:r>
              <a:rPr lang="fr-FR" sz="1600" dirty="0" err="1"/>
              <a:t>Lahaut</a:t>
            </a:r>
            <a:r>
              <a:rPr lang="fr-FR" sz="1600" dirty="0"/>
              <a:t> sur le site de </a:t>
            </a:r>
            <a:r>
              <a:rPr lang="fr-FR" sz="1600" dirty="0" smtClean="0"/>
              <a:t>Limours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600" dirty="0" smtClean="0">
                <a:hlinkClick r:id="rId2"/>
              </a:rPr>
              <a:t>Damien.gautierdelahaut@thalesgroup.com</a:t>
            </a:r>
            <a:endParaRPr lang="fr-FR" sz="1600" dirty="0" smtClean="0"/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600" dirty="0" smtClean="0"/>
              <a:t> </a:t>
            </a:r>
            <a:r>
              <a:rPr lang="fr-FR" sz="1600" dirty="0"/>
              <a:t>et Christophe Le </a:t>
            </a:r>
            <a:r>
              <a:rPr lang="fr-FR" sz="1600" dirty="0" err="1"/>
              <a:t>Scornet</a:t>
            </a:r>
            <a:r>
              <a:rPr lang="fr-FR" sz="1600" dirty="0"/>
              <a:t> sur le site de </a:t>
            </a:r>
            <a:r>
              <a:rPr lang="fr-FR" sz="1600" dirty="0" smtClean="0"/>
              <a:t>Rungis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600" dirty="0" smtClean="0">
                <a:hlinkClick r:id="rId3"/>
              </a:rPr>
              <a:t>christophe.lescornet@thalesgroup.com</a:t>
            </a:r>
            <a:r>
              <a:rPr lang="fr-FR" sz="1600" dirty="0" smtClean="0"/>
              <a:t> </a:t>
            </a:r>
          </a:p>
          <a:p>
            <a:pPr marL="72000">
              <a:lnSpc>
                <a:spcPct val="120000"/>
              </a:lnSpc>
              <a:spcBef>
                <a:spcPts val="600"/>
              </a:spcBef>
            </a:pPr>
            <a:r>
              <a:rPr lang="fr-FR" sz="1600" dirty="0" smtClean="0"/>
              <a:t>Le </a:t>
            </a:r>
            <a:r>
              <a:rPr lang="fr-FR" sz="1600" dirty="0"/>
              <a:t>chèque sera rendu après l’activité.</a:t>
            </a:r>
          </a:p>
          <a:p>
            <a:pPr marL="72000" algn="just">
              <a:lnSpc>
                <a:spcPct val="120000"/>
              </a:lnSpc>
              <a:spcBef>
                <a:spcPts val="600"/>
              </a:spcBef>
            </a:pPr>
            <a:endParaRPr lang="fr-FR" sz="1600" dirty="0" smtClean="0"/>
          </a:p>
          <a:p>
            <a:pPr marL="72000" algn="just">
              <a:lnSpc>
                <a:spcPct val="120000"/>
              </a:lnSpc>
              <a:spcBef>
                <a:spcPts val="600"/>
              </a:spcBef>
            </a:pPr>
            <a:r>
              <a:rPr lang="fr-FR" sz="1600" dirty="0" smtClean="0"/>
              <a:t>Il </a:t>
            </a:r>
            <a:r>
              <a:rPr lang="fr-FR" sz="1600" dirty="0"/>
              <a:t>est conseillé de venir avec </a:t>
            </a:r>
            <a:r>
              <a:rPr lang="fr-FR" sz="1600" dirty="0" smtClean="0"/>
              <a:t>vos </a:t>
            </a:r>
            <a:r>
              <a:rPr lang="fr-FR" sz="1600" dirty="0"/>
              <a:t>propres combinaisons si vous en avez. </a:t>
            </a:r>
            <a:r>
              <a:rPr lang="fr-FR" sz="1600" dirty="0" smtClean="0"/>
              <a:t>Sinon, il y en aura sur place.</a:t>
            </a:r>
            <a:endParaRPr lang="fr-FR" sz="1600" dirty="0"/>
          </a:p>
          <a:p>
            <a:pPr marL="72000" algn="just">
              <a:lnSpc>
                <a:spcPct val="120000"/>
              </a:lnSpc>
              <a:spcBef>
                <a:spcPts val="600"/>
              </a:spcBef>
            </a:pPr>
            <a:r>
              <a:rPr lang="fr-FR" sz="1600" dirty="0" smtClean="0"/>
              <a:t>Les </a:t>
            </a:r>
            <a:r>
              <a:rPr lang="fr-FR" sz="1600" dirty="0"/>
              <a:t>gilets de sauvetage </a:t>
            </a:r>
            <a:r>
              <a:rPr lang="fr-FR" sz="1600" dirty="0" smtClean="0"/>
              <a:t>seront </a:t>
            </a:r>
            <a:r>
              <a:rPr lang="fr-FR" sz="1600" dirty="0"/>
              <a:t>fournis.</a:t>
            </a:r>
          </a:p>
          <a:p>
            <a:pPr algn="just"/>
            <a:endParaRPr lang="fr-FR" sz="105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zh-CN" sz="1050" b="1" i="1" u="sng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zh-CN" sz="1050" b="1" i="1" u="sng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zh-CN" sz="1050" b="1" i="1" u="sng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105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2823" y="2729397"/>
            <a:ext cx="5857875" cy="3905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92823" y="231745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600" b="1" i="1" u="sng" dirty="0">
                <a:latin typeface="Arial" panose="020B0604020202020204" pitchFamily="34" charset="0"/>
                <a:ea typeface="Arial" panose="020B0604020202020204" pitchFamily="34" charset="0"/>
              </a:rPr>
              <a:t>Plan du lieu de rencontre </a:t>
            </a:r>
            <a:endParaRPr lang="fr-FR" altLang="zh-CN" sz="12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zh-CN" sz="1100" b="1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Ile </a:t>
            </a:r>
            <a:r>
              <a:rPr lang="fr-FR" altLang="zh-CN" sz="11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de Loisirs de Saint Quentin en Yvelines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Accès :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Autoroute A 12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Sortie Saint Quentin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Ou A 86 puis N 286.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(au rond-point suivre les flèches.)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_____________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Le centre de voile est situé sur la partie Nord de la Base de Loisirs 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Entrée Coté Est Porte de la Digue (coté Vélodrome) Rue des </a:t>
            </a:r>
            <a:r>
              <a:rPr lang="fr-FR" altLang="zh-CN" sz="11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Louvières</a:t>
            </a: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 Montigny le Bretonneux</a:t>
            </a:r>
            <a:endParaRPr lang="fr-FR" altLang="zh-CN" sz="10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Autre entrée possible par la partie Sud de la Base côté Trappes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zh-CN" sz="11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M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zh-CN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MT"/>
              </a:rPr>
              <a:t>Site internet : </a:t>
            </a:r>
            <a:r>
              <a:rPr lang="fr-FR" sz="1100" dirty="0">
                <a:hlinkClick r:id="rId5"/>
              </a:rPr>
              <a:t>Comment venir sur l'île de loisirs ? | Île de loisirs 78 (iledeloisirs.fr)</a:t>
            </a:r>
            <a:endParaRPr lang="fr-FR" altLang="zh-CN" sz="11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42735256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312</Words>
  <Application>Microsoft Office PowerPoint</Application>
  <PresentationFormat>Grand écran</PresentationFormat>
  <Paragraphs>40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ArialMT</vt:lpstr>
      <vt:lpstr>Calibri</vt:lpstr>
      <vt:lpstr>Calibri Light</vt:lpstr>
      <vt:lpstr>等线</vt:lpstr>
      <vt:lpstr>Thème Office</vt:lpstr>
      <vt:lpstr>Journée voile en famille</vt:lpstr>
      <vt:lpstr>Présentation PowerPoint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voile en famille</dc:title>
  <dc:creator>Damien GAUTIER DE LAHAUT</dc:creator>
  <cp:lastModifiedBy>Damien GAUTIER DE LAHAUT</cp:lastModifiedBy>
  <cp:revision>15</cp:revision>
  <dcterms:created xsi:type="dcterms:W3CDTF">2024-04-06T17:25:20Z</dcterms:created>
  <dcterms:modified xsi:type="dcterms:W3CDTF">2024-04-11T16:46:15Z</dcterms:modified>
</cp:coreProperties>
</file>